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682" r:id="rId51"/>
    <p:sldId id="320" r:id="rId52"/>
    <p:sldId id="703" r:id="rId53"/>
    <p:sldId id="333" r:id="rId54"/>
    <p:sldId id="683" r:id="rId55"/>
    <p:sldId id="691" r:id="rId56"/>
    <p:sldId id="336" r:id="rId57"/>
    <p:sldId id="704" r:id="rId58"/>
    <p:sldId id="721" r:id="rId59"/>
    <p:sldId id="690" r:id="rId60"/>
    <p:sldId id="685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88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87.png"/><Relationship Id="rId4" Type="http://schemas.openxmlformats.org/officeDocument/2006/relationships/image" Target="../media/image85.png"/><Relationship Id="rId9" Type="http://schemas.openxmlformats.org/officeDocument/2006/relationships/hyperlink" Target="https://github.com/ultralytics/ultralytics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93.png"/><Relationship Id="rId2" Type="http://schemas.openxmlformats.org/officeDocument/2006/relationships/image" Target="../media/image89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image" Target="../media/image91.png"/><Relationship Id="rId14" Type="http://schemas.openxmlformats.org/officeDocument/2006/relationships/image" Target="../media/image9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7B08-1785-DF43-CAC3-8F4AB0A77347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57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8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14416</TotalTime>
  <Words>4140</Words>
  <Application>Microsoft Office PowerPoint</Application>
  <PresentationFormat>Widescreen</PresentationFormat>
  <Paragraphs>675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Transformer for Vision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PowerPoint Presentation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321</cp:revision>
  <dcterms:created xsi:type="dcterms:W3CDTF">2022-07-11T13:02:20Z</dcterms:created>
  <dcterms:modified xsi:type="dcterms:W3CDTF">2024-07-01T19:15:42Z</dcterms:modified>
</cp:coreProperties>
</file>